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41" r:id="rId24"/>
    <p:sldId id="307" r:id="rId25"/>
    <p:sldId id="308" r:id="rId26"/>
    <p:sldId id="309" r:id="rId27"/>
    <p:sldId id="310" r:id="rId28"/>
    <p:sldId id="311" r:id="rId29"/>
    <p:sldId id="312" r:id="rId30"/>
    <p:sldId id="329" r:id="rId31"/>
    <p:sldId id="313" r:id="rId32"/>
    <p:sldId id="314" r:id="rId33"/>
    <p:sldId id="315" r:id="rId34"/>
    <p:sldId id="323" r:id="rId35"/>
    <p:sldId id="316" r:id="rId36"/>
    <p:sldId id="339" r:id="rId37"/>
    <p:sldId id="317" r:id="rId38"/>
    <p:sldId id="320" r:id="rId39"/>
    <p:sldId id="318" r:id="rId40"/>
    <p:sldId id="319" r:id="rId41"/>
    <p:sldId id="340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1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3.bin"/><Relationship Id="rId7" Type="http://schemas.openxmlformats.org/officeDocument/2006/relationships/image" Target="../media/image64.emf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3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62.emf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64.e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856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71130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504519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405680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24140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813295"/>
            <a:ext cx="7735887" cy="30163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4059201"/>
            <a:ext cx="7700962" cy="33338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68719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69260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68625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68372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68278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68025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67931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67966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87971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31259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9546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56194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15478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15478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17640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14590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7271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74939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77797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75040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7589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765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75710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73364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46724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</p:cNvCxnSpPr>
          <p:nvPr/>
        </p:nvCxnSpPr>
        <p:spPr bwMode="auto">
          <a:xfrm flipV="1">
            <a:off x="3904800" y="4609612"/>
            <a:ext cx="331370" cy="701502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</p:cNvCxnSpPr>
          <p:nvPr/>
        </p:nvCxnSpPr>
        <p:spPr bwMode="auto">
          <a:xfrm flipV="1">
            <a:off x="4387776" y="3862691"/>
            <a:ext cx="344575" cy="598413"/>
          </a:xfrm>
          <a:prstGeom prst="bentConnector2">
            <a:avLst/>
          </a:prstGeom>
          <a:noFill/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</p:cNvCxnSpPr>
          <p:nvPr/>
        </p:nvCxnSpPr>
        <p:spPr bwMode="auto">
          <a:xfrm>
            <a:off x="4879340" y="3712210"/>
            <a:ext cx="1384300" cy="1442720"/>
          </a:xfrm>
          <a:prstGeom prst="bentConnector2">
            <a:avLst/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</p:cNvCxnSpPr>
          <p:nvPr/>
        </p:nvCxnSpPr>
        <p:spPr bwMode="auto">
          <a:xfrm flipV="1">
            <a:off x="6408750" y="5303448"/>
            <a:ext cx="616744" cy="159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303356"/>
            <a:ext cx="691145" cy="92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29118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85194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9722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58070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13992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14243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84441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6749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73358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12700" cmpd="sng">
            <a:solidFill>
              <a:schemeClr val="accent2">
                <a:lumMod val="40000"/>
                <a:lumOff val="60000"/>
              </a:schemeClr>
            </a:solidFill>
            <a:prstDash val="dashDot"/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27687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28" idx="6"/>
            <a:endCxn id="56" idx="2"/>
          </p:cNvCxnSpPr>
          <p:nvPr/>
        </p:nvCxnSpPr>
        <p:spPr>
          <a:xfrm flipV="1">
            <a:off x="8298815" y="5302885"/>
            <a:ext cx="812165" cy="3175"/>
          </a:xfrm>
          <a:prstGeom prst="bentConnector3">
            <a:avLst>
              <a:gd name="adj1" fmla="val 50039"/>
            </a:avLst>
          </a:prstGeom>
          <a:ln w="127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/>
          <p:cNvSpPr txBox="1">
            <a:spLocks noChangeArrowheads="1"/>
          </p:cNvSpPr>
          <p:nvPr/>
        </p:nvSpPr>
        <p:spPr bwMode="auto">
          <a:xfrm>
            <a:off x="3189413" y="466439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86"/>
          <p:cNvSpPr txBox="1">
            <a:spLocks noChangeArrowheads="1"/>
          </p:cNvSpPr>
          <p:nvPr/>
        </p:nvSpPr>
        <p:spPr bwMode="auto">
          <a:xfrm>
            <a:off x="3715778" y="383919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bldLvl="0" animBg="1"/>
      <p:bldP spid="62" grpId="1"/>
      <p:bldP spid="62" grpId="2"/>
      <p:bldP spid="63" grpId="1" animBg="1"/>
      <p:bldP spid="63" grpId="2" bldLvl="0" animBg="1"/>
      <p:bldP spid="64" grpId="1"/>
      <p:bldP spid="64" grpId="2"/>
      <p:bldP spid="66" grpId="1" animBg="1"/>
      <p:bldP spid="66" grpId="2" bldLvl="0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bldLvl="0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bldLvl="0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  <p:bldP spid="106" grpId="0"/>
      <p:bldP spid="1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45733" y="1640523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8525" y="157162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582420" y="2017395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4474845" y="1676083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31908" y="1542733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8863648" y="167925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7589520" y="146780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-1754505" y="153733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0" idx="2"/>
          </p:cNvCxnSpPr>
          <p:nvPr/>
        </p:nvCxnSpPr>
        <p:spPr>
          <a:xfrm flipH="1">
            <a:off x="343027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81381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9021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9634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12051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>
            <a:stCxn id="38" idx="2"/>
          </p:cNvCxnSpPr>
          <p:nvPr/>
        </p:nvCxnSpPr>
        <p:spPr>
          <a:xfrm flipH="1">
            <a:off x="341249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9" name="左右箭头 58"/>
          <p:cNvSpPr/>
          <p:nvPr/>
        </p:nvSpPr>
        <p:spPr>
          <a:xfrm>
            <a:off x="509016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132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1096" t="-3200" r="-1053" b="-3099"/>
                </a:stretch>
              </a:blip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617980"/>
          <a:ext cx="11535410" cy="423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2344400" imgH="4527550" progId="Visio.Drawing.15">
                  <p:embed/>
                </p:oleObj>
              </mc:Choice>
              <mc:Fallback>
                <p:oleObj name="" r:id="rId1" imgW="12344400" imgH="4527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17980"/>
                        <a:ext cx="11535410" cy="4230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2637790" y="1289685"/>
          <a:ext cx="692023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46900" imgH="4906645" progId="Visio.Drawing.15">
                  <p:embed/>
                </p:oleObj>
              </mc:Choice>
              <mc:Fallback>
                <p:oleObj name="" r:id="rId1" imgW="6946900" imgH="490664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1289685"/>
                        <a:ext cx="692023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图片 3" descr="CTL-forge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583690"/>
            <a:ext cx="11515725" cy="45910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88975" y="2852420"/>
            <a:ext cx="1144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七边形 6"/>
          <p:cNvSpPr/>
          <p:nvPr/>
        </p:nvSpPr>
        <p:spPr>
          <a:xfrm>
            <a:off x="203200" y="285242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七边形 7"/>
          <p:cNvSpPr/>
          <p:nvPr/>
        </p:nvSpPr>
        <p:spPr>
          <a:xfrm>
            <a:off x="203200" y="32010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七边形 8"/>
          <p:cNvSpPr/>
          <p:nvPr/>
        </p:nvSpPr>
        <p:spPr>
          <a:xfrm>
            <a:off x="203200" y="356870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0" name="七边形 9"/>
          <p:cNvSpPr/>
          <p:nvPr/>
        </p:nvSpPr>
        <p:spPr>
          <a:xfrm>
            <a:off x="203200" y="394589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1" name="七边形 10"/>
          <p:cNvSpPr/>
          <p:nvPr/>
        </p:nvSpPr>
        <p:spPr>
          <a:xfrm>
            <a:off x="203200" y="432308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2" name="七边形 11"/>
          <p:cNvSpPr/>
          <p:nvPr/>
        </p:nvSpPr>
        <p:spPr>
          <a:xfrm>
            <a:off x="203200" y="4700270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3" name="七边形 12"/>
          <p:cNvSpPr/>
          <p:nvPr/>
        </p:nvSpPr>
        <p:spPr>
          <a:xfrm>
            <a:off x="203200" y="506793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4" name="七边形 13"/>
          <p:cNvSpPr/>
          <p:nvPr/>
        </p:nvSpPr>
        <p:spPr>
          <a:xfrm>
            <a:off x="203200" y="5426075"/>
            <a:ext cx="358140" cy="30099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673735" y="4673600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3098800" y="4337685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/>
          <p:cNvGraphicFramePr/>
          <p:nvPr/>
        </p:nvGraphicFramePr>
        <p:xfrm>
          <a:off x="3916680" y="2978785"/>
          <a:ext cx="7433310" cy="186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2" imgW="8653145" imgH="2163445" progId="Visio.Drawing.15">
                  <p:embed/>
                </p:oleObj>
              </mc:Choice>
              <mc:Fallback>
                <p:oleObj name="" r:id="rId2" imgW="8653145" imgH="2163445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6680" y="2978785"/>
                        <a:ext cx="7433310" cy="186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4005580" y="303847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4" imgW="8530590" imgH="2029460" progId="Visio.Drawing.15">
                  <p:embed/>
                </p:oleObj>
              </mc:Choice>
              <mc:Fallback>
                <p:oleObj name="" r:id="rId4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5580" y="303847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11.xml><?xml version="1.0" encoding="utf-8"?>
<p:tagLst xmlns:p="http://schemas.openxmlformats.org/presentationml/2006/main">
  <p:tag name="TIMING" val="|3.2|0.7"/>
</p:tagLst>
</file>

<file path=ppt/tags/tag12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8097</Words>
  <Application>WPS 演示</Application>
  <PresentationFormat>宽屏</PresentationFormat>
  <Paragraphs>956</Paragraphs>
  <Slides>39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39</vt:i4>
      </vt:variant>
    </vt:vector>
  </HeadingPairs>
  <TitlesOfParts>
    <vt:vector size="81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466</cp:revision>
  <dcterms:created xsi:type="dcterms:W3CDTF">2020-09-25T03:58:00Z</dcterms:created>
  <dcterms:modified xsi:type="dcterms:W3CDTF">2022-05-30T13:03:44Z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8C2CE14E67594C2AB32968F433FC31CE</vt:lpwstr>
  </property>
</Properties>
</file>